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9" r:id="rId4"/>
    <p:sldId id="260" r:id="rId5"/>
    <p:sldId id="258" r:id="rId6"/>
    <p:sldId id="275" r:id="rId7"/>
    <p:sldId id="276" r:id="rId8"/>
    <p:sldId id="263" r:id="rId9"/>
    <p:sldId id="272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7" r:id="rId20"/>
    <p:sldId id="274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097D00-12F1-45DF-9969-8C34B155F9E1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DF4ECA-BCB1-4830-92E3-4772F1CD9A5C}" type="slidenum">
              <a:rPr lang="es-ES" smtClean="0"/>
              <a:t>‹Nº›</a:t>
            </a:fld>
            <a:endParaRPr lang="es-E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044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7D00-12F1-45DF-9969-8C34B155F9E1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ECA-BCB1-4830-92E3-4772F1CD9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60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7D00-12F1-45DF-9969-8C34B155F9E1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ECA-BCB1-4830-92E3-4772F1CD9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2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7D00-12F1-45DF-9969-8C34B155F9E1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ECA-BCB1-4830-92E3-4772F1CD9A5C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43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7D00-12F1-45DF-9969-8C34B155F9E1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ECA-BCB1-4830-92E3-4772F1CD9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034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7D00-12F1-45DF-9969-8C34B155F9E1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ECA-BCB1-4830-92E3-4772F1CD9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111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7D00-12F1-45DF-9969-8C34B155F9E1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ECA-BCB1-4830-92E3-4772F1CD9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373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7D00-12F1-45DF-9969-8C34B155F9E1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ECA-BCB1-4830-92E3-4772F1CD9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365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7D00-12F1-45DF-9969-8C34B155F9E1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ECA-BCB1-4830-92E3-4772F1CD9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90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7D00-12F1-45DF-9969-8C34B155F9E1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ECA-BCB1-4830-92E3-4772F1CD9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48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7D00-12F1-45DF-9969-8C34B155F9E1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ECA-BCB1-4830-92E3-4772F1CD9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07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7D00-12F1-45DF-9969-8C34B155F9E1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ECA-BCB1-4830-92E3-4772F1CD9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13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7D00-12F1-45DF-9969-8C34B155F9E1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ECA-BCB1-4830-92E3-4772F1CD9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92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7D00-12F1-45DF-9969-8C34B155F9E1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ECA-BCB1-4830-92E3-4772F1CD9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22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7D00-12F1-45DF-9969-8C34B155F9E1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ECA-BCB1-4830-92E3-4772F1CD9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69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7D00-12F1-45DF-9969-8C34B155F9E1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ECA-BCB1-4830-92E3-4772F1CD9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67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7D00-12F1-45DF-9969-8C34B155F9E1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4ECA-BCB1-4830-92E3-4772F1CD9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8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097D00-12F1-45DF-9969-8C34B155F9E1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DF4ECA-BCB1-4830-92E3-4772F1CD9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2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74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918098" y="599211"/>
            <a:ext cx="9755187" cy="3919924"/>
          </a:xfrm>
        </p:spPr>
        <p:txBody>
          <a:bodyPr>
            <a:normAutofit fontScale="90000"/>
          </a:bodyPr>
          <a:lstStyle/>
          <a:p>
            <a:pPr algn="l"/>
            <a:r>
              <a:rPr lang="es-ES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  <a:t/>
            </a:r>
            <a:br>
              <a:rPr lang="es-ES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</a:br>
            <a:r>
              <a:rPr lang="es-ES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  <a:t/>
            </a:r>
            <a:br>
              <a:rPr lang="es-ES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</a:br>
            <a:r>
              <a:rPr lang="es-ES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  <a:t/>
            </a:r>
            <a:br>
              <a:rPr lang="es-ES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</a:br>
            <a:r>
              <a:rPr lang="es-ES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  <a:t/>
            </a:r>
            <a:br>
              <a:rPr lang="es-ES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</a:br>
            <a:r>
              <a:rPr lang="es-ES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  <a:t/>
            </a:r>
            <a:br>
              <a:rPr lang="es-ES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</a:br>
            <a:r>
              <a:rPr lang="es-ES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  <a:t/>
            </a:r>
            <a:br>
              <a:rPr lang="es-ES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</a:br>
            <a:r>
              <a:rPr lang="es-ES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  <a:t>Inspección de seguridad</a:t>
            </a:r>
            <a:br>
              <a:rPr lang="es-ES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</a:br>
            <a:r>
              <a:rPr lang="es-ES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  <a:t>hogar infantil el pastorcito</a:t>
            </a:r>
            <a:r>
              <a:rPr lang="es-ES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es-ES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68278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965916"/>
            <a:ext cx="10394707" cy="44086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luego de realizar la inspección ,es valido afirmar que el hogar infantil el pastorcito cumple a cabalidad con la normas de seguridad y la salud asegurando de esta manera el bienestar de todos los integrantes de la institución </a:t>
            </a:r>
          </a:p>
          <a:p>
            <a:pPr marL="0" indent="0">
              <a:buNone/>
            </a:pPr>
            <a:endParaRPr lang="es-E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  <a:t>Anexos </a:t>
            </a:r>
            <a:endParaRPr lang="es-ES" sz="6600" dirty="0">
              <a:latin typeface="Curlz MT" panose="04040404050702020202" pitchFamily="82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" y="1687132"/>
            <a:ext cx="4340180" cy="3688143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0893" y="1140854"/>
            <a:ext cx="3554568" cy="46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768" y="699710"/>
            <a:ext cx="4649277" cy="471805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90" y="734095"/>
            <a:ext cx="4713668" cy="46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1" y="1226624"/>
            <a:ext cx="4415366" cy="331152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9" y="1226624"/>
            <a:ext cx="5065690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4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4" y="747646"/>
            <a:ext cx="4890498" cy="42799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1" y="747646"/>
            <a:ext cx="4250028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34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123" y="932859"/>
            <a:ext cx="4415366" cy="400208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6" y="726220"/>
            <a:ext cx="4808113" cy="441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7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38" y="875762"/>
            <a:ext cx="5062291" cy="4280571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875761"/>
            <a:ext cx="4572000" cy="42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1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8" y="593144"/>
            <a:ext cx="5109409" cy="426219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3" y="593144"/>
            <a:ext cx="5215943" cy="42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10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7" y="669009"/>
            <a:ext cx="5093176" cy="45259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6067" y="778239"/>
            <a:ext cx="4525962" cy="43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140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347730"/>
            <a:ext cx="11140226" cy="5344731"/>
          </a:xfrm>
        </p:spPr>
      </p:pic>
    </p:spTree>
    <p:extLst>
      <p:ext uri="{BB962C8B-B14F-4D97-AF65-F5344CB8AC3E}">
        <p14:creationId xmlns:p14="http://schemas.microsoft.com/office/powerpoint/2010/main" val="14114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  <a:t>Introducción </a:t>
            </a:r>
            <a:endParaRPr lang="es-ES" sz="6600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El presente trabajo tiene como objetivo resaltar la importancia de realizar inspecciones de seguridad en una organización, ya que dicho procedimiento permite detectar y disminuir al máximo los posibles riesgos o accidentes laborales  , y a su vez es un mecanismo que garantiza el bienestar y la salud de todo el personal de la empresa.</a:t>
            </a:r>
          </a:p>
          <a:p>
            <a:pPr marL="0" indent="0">
              <a:buNone/>
            </a:pPr>
            <a:r>
              <a:rPr lang="es-E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Por lo anterior se llevara a cabo este proceso en el hogar infantil el pastorcito con la </a:t>
            </a: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finalidad de verificar el estado actual de la salud ocupacional y en caso de encontrar riesgos se implementaran las debidas acciones correctivas.</a:t>
            </a:r>
          </a:p>
          <a:p>
            <a:pPr marL="0" indent="0" algn="just">
              <a:buNone/>
            </a:pPr>
            <a:endParaRPr lang="es-E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8000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  <a:t>GRACIAS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64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6600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  <a:t>Objetivo general </a:t>
            </a:r>
            <a:endParaRPr lang="es-ES" sz="6600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Diagnosticar   el estado actual  del hogar infantil el pastorcito, de acuerdo al proceso de salud ocupacional  relacionado con el tema de señalización e inspección de seguridad </a:t>
            </a:r>
            <a:r>
              <a:rPr lang="es-E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87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88542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73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  <a:t/>
            </a:r>
            <a:br>
              <a:rPr lang="es-ES" sz="73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</a:br>
            <a:r>
              <a:rPr lang="es-ES" sz="73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  <a:t>Objetivos específicos </a:t>
            </a:r>
            <a:r>
              <a:rPr lang="es-ES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es-ES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Evaluar las condiciones actuales del proceso de salud ocupacional del hogar.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un análisis que permita identificar las falencias o aspectos  mejorar en cuanto a la señalización e inspección.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Elaborar acciones de mejora que garanticen la seguridad y la salud del personal del hogar.</a:t>
            </a:r>
            <a:endParaRPr lang="es-E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  <a:t>Justificación </a:t>
            </a:r>
            <a:endParaRPr lang="es-ES" sz="6600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Este trabajo tiene como propósito evaluar  por medio de una observación sistemática las condiciones de la salud ocupacional del hogar infantil el pastorcito, en cuanto a los aspectos de seguridad y señalización, y de esta manera aportar a la empresa nuevas estrategias y procesos que gestionen la mejora continua y la calidad. </a:t>
            </a:r>
          </a:p>
          <a:p>
            <a:pPr marL="0" indent="0" algn="just">
              <a:buNone/>
            </a:pPr>
            <a:endParaRPr lang="es-ES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E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7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formatos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931832"/>
            <a:ext cx="2483643" cy="3701132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67" y="1992235"/>
            <a:ext cx="3868222" cy="35803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37552" y="2336746"/>
            <a:ext cx="3580324" cy="28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8507" y="-721220"/>
            <a:ext cx="5267461" cy="7225047"/>
          </a:xfrm>
        </p:spPr>
      </p:pic>
    </p:spTree>
    <p:extLst>
      <p:ext uri="{BB962C8B-B14F-4D97-AF65-F5344CB8AC3E}">
        <p14:creationId xmlns:p14="http://schemas.microsoft.com/office/powerpoint/2010/main" val="21976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6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  <a:t>Observaciones y recomendaciones </a:t>
            </a:r>
            <a:endParaRPr lang="es-ES" sz="6600" dirty="0"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Luego de realizar la inspección, se recomienda al hogar implementar un sistema de clasificación de residuos que le permita contribuir al mejoramiento del medio ambiente y de la organización en general.</a:t>
            </a:r>
            <a:endParaRPr lang="es-E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urlz MT" panose="04040404050702020202" pitchFamily="82" charset="0"/>
              </a:rPr>
              <a:t>Conclusiones </a:t>
            </a:r>
            <a:endParaRPr lang="es-ES" sz="6600" dirty="0"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526035"/>
          </a:xfrm>
        </p:spPr>
        <p:txBody>
          <a:bodyPr>
            <a:normAutofit lnSpcReduction="10000"/>
          </a:bodyPr>
          <a:lstStyle/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cap="none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O" cap="none" dirty="0"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es-CO" cap="none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inspección de salud ocupacional beneficia al hogar infantil  de una política de salud ocupacional , que ofrece oportunidades a los empleados (no solo de ascensos, sino de progreso y de desarrollo personal), y estimula la productividad y mejora las relaciones humanas en el trabajo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cap="non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diagnostico de resultados de la inspección  nos permite proporcionar oportunidades de crecimiento y condiciones de efectiva participación a todos los miembros del hogar infantil , teniendo presentes por una parte los objetivos organizacionales y por la otra, los objetivos individuales</a:t>
            </a:r>
            <a:endParaRPr lang="es-ES" cap="none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cap="none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12724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417</TotalTime>
  <Words>401</Words>
  <Application>Microsoft Office PowerPoint</Application>
  <PresentationFormat>Personalizado</PresentationFormat>
  <Paragraphs>30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Evento principal</vt:lpstr>
      <vt:lpstr>      Inspección de seguridad hogar infantil el pastorcito </vt:lpstr>
      <vt:lpstr>Introducción </vt:lpstr>
      <vt:lpstr>Objetivo general </vt:lpstr>
      <vt:lpstr> Objetivos específicos  </vt:lpstr>
      <vt:lpstr>Justificación </vt:lpstr>
      <vt:lpstr>formatos</vt:lpstr>
      <vt:lpstr>Presentación de PowerPoint</vt:lpstr>
      <vt:lpstr>Observaciones y recomendaciones </vt:lpstr>
      <vt:lpstr>Conclusiones </vt:lpstr>
      <vt:lpstr>Presentación de PowerPoint</vt:lpstr>
      <vt:lpstr>Anexos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Inspección de seguridad hogar infantil el pastorcito</dc:title>
  <dc:creator>Lina Maria Muñoz</dc:creator>
  <cp:lastModifiedBy>Luffi</cp:lastModifiedBy>
  <cp:revision>36</cp:revision>
  <dcterms:created xsi:type="dcterms:W3CDTF">2014-07-18T00:18:29Z</dcterms:created>
  <dcterms:modified xsi:type="dcterms:W3CDTF">2014-11-09T22:56:07Z</dcterms:modified>
</cp:coreProperties>
</file>